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4" r:id="rId5"/>
    <p:sldId id="257" r:id="rId6"/>
    <p:sldId id="265" r:id="rId7"/>
    <p:sldId id="267" r:id="rId8"/>
    <p:sldId id="266" r:id="rId9"/>
    <p:sldId id="268" r:id="rId10"/>
    <p:sldId id="269" r:id="rId11"/>
    <p:sldId id="258" r:id="rId12"/>
    <p:sldId id="259" r:id="rId13"/>
    <p:sldId id="26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9C80-D3CE-4314-B628-DC56287E2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15828-8BF7-451D-B1E4-498DE1323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BDFCD-0974-484E-B67F-02A1CC95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69FC2-203B-4728-951D-FDA1A0DF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36B7B-B44F-4FD1-AE70-3286BB0E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11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4154-DF6F-4B66-B14F-7A2AC75B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3956F-01EC-4739-9FA6-A8330BBEF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03254-3788-4AF6-BE9B-671B2B20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138F8-7331-4E36-8CD5-BF0B264D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2ACB6-DD2E-4B6C-B14C-632337FD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7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CA233-A235-4960-98F3-E22E6BC51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001A-2774-49CA-932D-2EA8CDC74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312C0-C029-4056-A0A8-5E857302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0881E-5010-437B-AA40-D4FA6F7A0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560A5-A79D-4682-B5E4-E85FF0DC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1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7D36-EE7D-46F8-9140-D206D4E5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BA61-A354-4105-9098-FE83E4C3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0939-B62B-4114-B2F6-1C16B0FCA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D957-981E-4165-B90C-3640DE39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C26F9-01F9-4BB0-B3AC-2C75211C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1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C725-33AD-49A3-95C5-087B51E0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27281-5FBF-4D38-860A-1BF9F4951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BAF1A-8ABB-4CE5-B7BE-7D8BB90D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24B8-1E51-4AE2-A4DD-A8C08715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9D037-734D-48F2-87A0-ABACE2D4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0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A677-BC94-43CF-82B2-D9D1F712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D0D01-B646-403A-8391-CF2436323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2579A-AA16-46EE-BECB-6696ABF89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A7815-242D-485F-9440-D5C5928A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E6260-3FC9-45BB-BF46-4827B5DE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F014-F837-492D-AC4D-7188F9FA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DFF6-15C8-45DC-B3CC-563577D86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B67DA-17A4-45EB-B4FC-B7DCF394E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2A66-14A3-4D61-B3C6-41DA35F6C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FF413-BAD3-4C18-A65C-96F753AAF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9ADCE-D590-426C-B00E-BDFCBF608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3B626C-0EA5-487B-9478-166DC276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65668-614A-4D23-A970-F8E0CA25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596328-8083-4630-A17C-2142E2D5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10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4E39-CD5E-4EE8-8F2C-77BA513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2E3C1-5729-4570-BF35-C7BAC46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0433-86AF-487E-92AD-E0F7937F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9E1C4-5561-4D70-8B09-6BAD92CB9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62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14F9B1-9209-40F3-A2DB-187BBE87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FBBB3-8CAD-4120-9415-FF7AE13C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A0E5D-846E-4B4F-BDC9-C18376ED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3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2934-D01E-4221-A141-51C1349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4181-2011-46E2-8462-80F268AB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E2FA2-E131-4EA7-A24D-6CCA8BD9A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92166-AB4C-4853-87CF-F54A0E9EB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8980A-DC7B-4B6C-A570-3BD9C0BD4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5CAD-EF0F-49A5-804D-490D4D84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8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F81-8C27-4AE9-BDD2-B67B6A59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F4B45-1C0B-4DD1-BC8A-C333101A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8B28A-534B-4493-B447-701D80CFD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4C240-4165-426D-A801-2C4FA575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56F4E-6CED-42FD-BD8D-15259C28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7F0C1-D684-4007-97CE-9BCF99A2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4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517BB-2ACB-49DB-BE21-6ED0BCC6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1BC31-DA5F-44C6-8EC3-F0208F9CD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76628-7F71-4AC7-8480-BDB3A2948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D9BC7-F363-4ECF-A71D-970C82C4777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B4365-B93F-48E7-9042-37EB50320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E2FBB-99DF-4A98-A810-C1BEDE2E4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9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5B5556B-C3E6-44C3-8AD7-627506277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 t="19048" r="15614" b="19788"/>
          <a:stretch/>
        </p:blipFill>
        <p:spPr>
          <a:xfrm>
            <a:off x="0" y="576449"/>
            <a:ext cx="7794171" cy="552087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9D30CF-AAEE-476E-AA9D-D7090E1C1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3" t="18194" r="13507" b="17057"/>
          <a:stretch/>
        </p:blipFill>
        <p:spPr>
          <a:xfrm>
            <a:off x="8113486" y="-2"/>
            <a:ext cx="3956595" cy="275142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6D2A5C1-A89D-49BC-8B18-5E63BF80C1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6" r="3979" b="19565"/>
          <a:stretch/>
        </p:blipFill>
        <p:spPr>
          <a:xfrm>
            <a:off x="8068769" y="3122447"/>
            <a:ext cx="3991599" cy="1783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77B37-F8F1-4BF8-B559-525D729E0B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t="32308" r="2775" b="27023"/>
          <a:stretch/>
        </p:blipFill>
        <p:spPr>
          <a:xfrm>
            <a:off x="8135044" y="5123541"/>
            <a:ext cx="3946967" cy="1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3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A5852C-4899-4959-BE89-9AA88D3F8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" t="14765" r="12517" b="15030"/>
          <a:stretch/>
        </p:blipFill>
        <p:spPr>
          <a:xfrm>
            <a:off x="4260734" y="2891848"/>
            <a:ext cx="3670532" cy="107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2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6CCA379-6B35-47E0-B2F4-794BA9AD1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8" y="4091059"/>
            <a:ext cx="3876610" cy="2319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A632C-DDEB-40E9-901E-C9629860CC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143" y1="26857" x2="27000" y2="26286"/>
                        <a14:foregroundMark x1="27000" y1="26286" x2="21143" y2="36381"/>
                        <a14:foregroundMark x1="21143" y1="36381" x2="20286" y2="49905"/>
                        <a14:foregroundMark x1="20286" y1="49905" x2="22714" y2="63048"/>
                        <a14:foregroundMark x1="22714" y1="63048" x2="33143" y2="65333"/>
                        <a14:foregroundMark x1="33143" y1="65333" x2="45571" y2="64762"/>
                        <a14:foregroundMark x1="45571" y1="64762" x2="58571" y2="66286"/>
                        <a14:foregroundMark x1="58571" y1="66286" x2="63857" y2="55048"/>
                        <a14:foregroundMark x1="63857" y1="55048" x2="63857" y2="36762"/>
                        <a14:foregroundMark x1="63857" y1="36762" x2="60000" y2="24381"/>
                        <a14:foregroundMark x1="60000" y1="24381" x2="52143" y2="24190"/>
                        <a14:foregroundMark x1="52143" y1="24190" x2="42286" y2="28762"/>
                        <a14:foregroundMark x1="19429" y1="27048" x2="19143" y2="59619"/>
                        <a14:foregroundMark x1="19143" y1="59619" x2="21000" y2="69905"/>
                        <a14:foregroundMark x1="21000" y1="69905" x2="47571" y2="72190"/>
                        <a14:foregroundMark x1="47571" y1="72190" x2="55571" y2="69714"/>
                        <a14:foregroundMark x1="55571" y1="69714" x2="52286" y2="57905"/>
                        <a14:foregroundMark x1="52286" y1="57905" x2="43857" y2="58667"/>
                        <a14:foregroundMark x1="43857" y1="58667" x2="50286" y2="50095"/>
                        <a14:foregroundMark x1="50286" y1="50095" x2="37857" y2="49905"/>
                        <a14:foregroundMark x1="37857" y1="49905" x2="47286" y2="42476"/>
                        <a14:foregroundMark x1="47286" y1="42476" x2="38571" y2="40952"/>
                        <a14:foregroundMark x1="38571" y1="40952" x2="30571" y2="45143"/>
                        <a14:foregroundMark x1="30571" y1="45143" x2="39714" y2="34095"/>
                        <a14:foregroundMark x1="39714" y1="34095" x2="25571" y2="38667"/>
                        <a14:foregroundMark x1="25571" y1="38667" x2="31286" y2="31619"/>
                        <a14:foregroundMark x1="31286" y1="31619" x2="23143" y2="34286"/>
                        <a14:foregroundMark x1="23143" y1="34286" x2="40571" y2="21333"/>
                        <a14:foregroundMark x1="40571" y1="21333" x2="30857" y2="32952"/>
                        <a14:foregroundMark x1="30857" y1="32952" x2="44000" y2="34095"/>
                        <a14:foregroundMark x1="44000" y1="34095" x2="51143" y2="29714"/>
                        <a14:foregroundMark x1="51143" y1="29714" x2="27000" y2="52381"/>
                        <a14:foregroundMark x1="27000" y1="52381" x2="23000" y2="61333"/>
                        <a14:foregroundMark x1="23000" y1="61333" x2="52571" y2="43048"/>
                        <a14:foregroundMark x1="52571" y1="43048" x2="25857" y2="68381"/>
                        <a14:foregroundMark x1="25857" y1="68381" x2="49286" y2="50667"/>
                        <a14:foregroundMark x1="49286" y1="50667" x2="26714" y2="76000"/>
                        <a14:foregroundMark x1="26714" y1="76000" x2="48143" y2="63048"/>
                        <a14:foregroundMark x1="48143" y1="63048" x2="40143" y2="71429"/>
                        <a14:foregroundMark x1="40143" y1="71429" x2="60571" y2="57524"/>
                        <a14:foregroundMark x1="60571" y1="57524" x2="45429" y2="73333"/>
                        <a14:foregroundMark x1="45429" y1="73333" x2="62143" y2="61524"/>
                        <a14:foregroundMark x1="62143" y1="61524" x2="67000" y2="54286"/>
                        <a14:foregroundMark x1="67000" y1="54286" x2="46000" y2="72190"/>
                        <a14:foregroundMark x1="46000" y1="72190" x2="50429" y2="63429"/>
                        <a14:foregroundMark x1="50429" y1="63429" x2="41571" y2="59810"/>
                        <a14:foregroundMark x1="41571" y1="59810" x2="27429" y2="68762"/>
                        <a14:foregroundMark x1="27429" y1="68762" x2="34000" y2="57714"/>
                        <a14:foregroundMark x1="34000" y1="57714" x2="20429" y2="67429"/>
                        <a14:foregroundMark x1="20429" y1="67429" x2="27571" y2="59429"/>
                        <a14:foregroundMark x1="27571" y1="59429" x2="20571" y2="62286"/>
                        <a14:foregroundMark x1="20571" y1="62286" x2="22286" y2="58095"/>
                        <a14:foregroundMark x1="28286" y1="39619" x2="20857" y2="45143"/>
                        <a14:foregroundMark x1="20857" y1="45143" x2="26143" y2="37714"/>
                        <a14:foregroundMark x1="26143" y1="37714" x2="20143" y2="43429"/>
                        <a14:foregroundMark x1="20143" y1="43429" x2="28429" y2="45333"/>
                        <a14:foregroundMark x1="28429" y1="45333" x2="23000" y2="51810"/>
                        <a14:foregroundMark x1="23000" y1="51810" x2="35571" y2="42095"/>
                        <a14:foregroundMark x1="35571" y1="42095" x2="26000" y2="49143"/>
                        <a14:foregroundMark x1="26000" y1="49143" x2="35286" y2="42095"/>
                        <a14:foregroundMark x1="35286" y1="42095" x2="23429" y2="50476"/>
                        <a14:foregroundMark x1="23429" y1="50476" x2="33000" y2="42476"/>
                        <a14:foregroundMark x1="33000" y1="42476" x2="24571" y2="49143"/>
                        <a14:foregroundMark x1="24571" y1="49143" x2="30286" y2="40000"/>
                        <a14:foregroundMark x1="30286" y1="40000" x2="23857" y2="44952"/>
                        <a14:foregroundMark x1="23857" y1="44952" x2="29857" y2="36762"/>
                        <a14:foregroundMark x1="29857" y1="36762" x2="21429" y2="45714"/>
                        <a14:foregroundMark x1="21429" y1="45714" x2="30429" y2="40381"/>
                        <a14:foregroundMark x1="30429" y1="40381" x2="23571" y2="48762"/>
                        <a14:foregroundMark x1="23571" y1="48762" x2="27143" y2="51429"/>
                        <a14:foregroundMark x1="59000" y1="30476" x2="43286" y2="40762"/>
                        <a14:foregroundMark x1="43286" y1="40762" x2="52143" y2="32190"/>
                        <a14:foregroundMark x1="52143" y1="32190" x2="43857" y2="32190"/>
                        <a14:foregroundMark x1="43857" y1="32190" x2="50143" y2="26095"/>
                        <a14:foregroundMark x1="50143" y1="26095" x2="39143" y2="33714"/>
                        <a14:foregroundMark x1="39143" y1="33714" x2="46714" y2="26095"/>
                        <a14:foregroundMark x1="46714" y1="26095" x2="42714" y2="37714"/>
                        <a14:foregroundMark x1="42714" y1="37714" x2="54000" y2="34476"/>
                        <a14:foregroundMark x1="54000" y1="34476" x2="46429" y2="40762"/>
                        <a14:foregroundMark x1="46429" y1="40762" x2="54286" y2="36762"/>
                        <a14:foregroundMark x1="54286" y1="36762" x2="48143" y2="43238"/>
                        <a14:foregroundMark x1="48143" y1="43238" x2="56000" y2="41143"/>
                        <a14:foregroundMark x1="56000" y1="41143" x2="46143" y2="51238"/>
                        <a14:foregroundMark x1="46143" y1="51238" x2="54286" y2="46476"/>
                        <a14:foregroundMark x1="54286" y1="46476" x2="45857" y2="54857"/>
                        <a14:foregroundMark x1="45857" y1="54857" x2="56143" y2="47238"/>
                        <a14:foregroundMark x1="56143" y1="47238" x2="49571" y2="51238"/>
                        <a14:foregroundMark x1="49571" y1="51238" x2="56714" y2="47810"/>
                        <a14:foregroundMark x1="56714" y1="47810" x2="48714" y2="55429"/>
                        <a14:foregroundMark x1="48714" y1="55429" x2="57714" y2="50286"/>
                        <a14:foregroundMark x1="57714" y1="50286" x2="50286" y2="57905"/>
                        <a14:foregroundMark x1="50286" y1="57905" x2="57571" y2="55238"/>
                        <a14:foregroundMark x1="57571" y1="55238" x2="58714" y2="57524"/>
                        <a14:foregroundMark x1="19286" y1="67429" x2="25000" y2="66476"/>
                        <a14:foregroundMark x1="52000" y1="32000" x2="44000" y2="26857"/>
                        <a14:foregroundMark x1="44000" y1="26857" x2="34000" y2="29714"/>
                        <a14:foregroundMark x1="34000" y1="29714" x2="39000" y2="30667"/>
                        <a14:foregroundMark x1="55714" y1="28762" x2="52000" y2="29714"/>
                        <a14:foregroundMark x1="52714" y1="28762" x2="54857" y2="26095"/>
                        <a14:foregroundMark x1="81000" y1="68381" x2="85857" y2="67429"/>
                        <a14:foregroundMark x1="86000" y1="30857" x2="79714" y2="31238"/>
                        <a14:foregroundMark x1="81857" y1="29524" x2="82714" y2="31810"/>
                        <a14:foregroundMark x1="82857" y1="30667" x2="86286" y2="31238"/>
                        <a14:foregroundMark x1="85286" y1="29524" x2="86286" y2="33905"/>
                        <a14:foregroundMark x1="85714" y1="33905" x2="86286" y2="66667"/>
                        <a14:foregroundMark x1="86429" y1="52000" x2="85857" y2="33714"/>
                        <a14:foregroundMark x1="86000" y1="34095" x2="86000" y2="35619"/>
                        <a14:foregroundMark x1="86571" y1="32952" x2="86571" y2="43619"/>
                      </a14:backgroundRemoval>
                    </a14:imgEffect>
                  </a14:imgLayer>
                </a14:imgProps>
              </a:ext>
            </a:extLst>
          </a:blip>
          <a:srcRect l="9979" t="8893" r="13613" b="9427"/>
          <a:stretch/>
        </p:blipFill>
        <p:spPr>
          <a:xfrm rot="16200000">
            <a:off x="7574395" y="4452650"/>
            <a:ext cx="2418974" cy="1939435"/>
          </a:xfrm>
          <a:prstGeom prst="rect">
            <a:avLst/>
          </a:prstGeom>
        </p:spPr>
      </p:pic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ABEF96E8-778F-4FAC-8CBC-338B9BC25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7723"/>
              </p:ext>
            </p:extLst>
          </p:nvPr>
        </p:nvGraphicFramePr>
        <p:xfrm>
          <a:off x="1310820" y="547759"/>
          <a:ext cx="2257426" cy="3543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8713">
                  <a:extLst>
                    <a:ext uri="{9D8B030D-6E8A-4147-A177-3AD203B41FA5}">
                      <a16:colId xmlns:a16="http://schemas.microsoft.com/office/drawing/2014/main" val="4070112012"/>
                    </a:ext>
                  </a:extLst>
                </a:gridCol>
                <a:gridCol w="1128713">
                  <a:extLst>
                    <a:ext uri="{9D8B030D-6E8A-4147-A177-3AD203B41FA5}">
                      <a16:colId xmlns:a16="http://schemas.microsoft.com/office/drawing/2014/main" val="1898266400"/>
                    </a:ext>
                  </a:extLst>
                </a:gridCol>
              </a:tblGrid>
              <a:tr h="8858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VCC</a:t>
                      </a:r>
                    </a:p>
                    <a:p>
                      <a:pPr algn="ctr"/>
                      <a:r>
                        <a:rPr lang="en-US" dirty="0"/>
                        <a:t>3.3v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978302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 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 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344477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SCLK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464616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IRQ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788611"/>
                  </a:ext>
                </a:extLst>
              </a:tr>
            </a:tbl>
          </a:graphicData>
        </a:graphic>
      </p:graphicFrame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F7388B5E-E05B-4C3F-B2A2-C2298761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491149"/>
              </p:ext>
            </p:extLst>
          </p:nvPr>
        </p:nvGraphicFramePr>
        <p:xfrm>
          <a:off x="6267450" y="547759"/>
          <a:ext cx="4899480" cy="3543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9740">
                  <a:extLst>
                    <a:ext uri="{9D8B030D-6E8A-4147-A177-3AD203B41FA5}">
                      <a16:colId xmlns:a16="http://schemas.microsoft.com/office/drawing/2014/main" val="3690848063"/>
                    </a:ext>
                  </a:extLst>
                </a:gridCol>
                <a:gridCol w="2449740">
                  <a:extLst>
                    <a:ext uri="{9D8B030D-6E8A-4147-A177-3AD203B41FA5}">
                      <a16:colId xmlns:a16="http://schemas.microsoft.com/office/drawing/2014/main" val="1460439689"/>
                    </a:ext>
                  </a:extLst>
                </a:gridCol>
              </a:tblGrid>
              <a:tr h="5126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Left Touch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844000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Right Touch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393471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Left Vibrate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194226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Right Vibrate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609077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 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935886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 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02136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514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09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684B-1B43-4AF2-8C58-98A1F1421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D163E-105A-4120-ABAD-B70B2284D8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game controller&#10;&#10;Description automatically generated with low confidence">
            <a:extLst>
              <a:ext uri="{FF2B5EF4-FFF2-40B4-BE49-F238E27FC236}">
                <a16:creationId xmlns:a16="http://schemas.microsoft.com/office/drawing/2014/main" id="{A539D881-9B5F-468F-AE99-F0E0D96DE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F394BE1-3713-440F-837D-177108FB98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93581" y="1492625"/>
            <a:ext cx="1295152" cy="1078508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244063-155E-49BF-A398-F215BA3D8040}"/>
              </a:ext>
            </a:extLst>
          </p:cNvPr>
          <p:cNvSpPr txBox="1"/>
          <p:nvPr/>
        </p:nvSpPr>
        <p:spPr>
          <a:xfrm>
            <a:off x="355600" y="768420"/>
            <a:ext cx="384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Compute Capsule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A359712-18BD-4E6D-9DD8-E5833D9E9C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74210" y="2065988"/>
            <a:ext cx="411326" cy="283027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F023BF-D258-46F9-BAA5-E530F4A988B1}"/>
              </a:ext>
            </a:extLst>
          </p:cNvPr>
          <p:cNvSpPr txBox="1"/>
          <p:nvPr/>
        </p:nvSpPr>
        <p:spPr>
          <a:xfrm>
            <a:off x="3822700" y="1765690"/>
            <a:ext cx="1542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Exposed Antenna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14198E1-F2EF-4762-A973-EC6C42EB28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47961" y="4701646"/>
            <a:ext cx="585838" cy="526470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796B3D-2FEC-4F98-B7CF-F6EB86CEA5C5}"/>
              </a:ext>
            </a:extLst>
          </p:cNvPr>
          <p:cNvSpPr txBox="1"/>
          <p:nvPr/>
        </p:nvSpPr>
        <p:spPr>
          <a:xfrm>
            <a:off x="6487887" y="5257800"/>
            <a:ext cx="160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Mini Vibrator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46EC1D1-A7C2-4A6D-8ACC-3A7CF44221B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46563" y="4576247"/>
            <a:ext cx="751524" cy="611581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7AC253-87E5-408D-A04B-D9CB4A6FCE35}"/>
              </a:ext>
            </a:extLst>
          </p:cNvPr>
          <p:cNvSpPr txBox="1"/>
          <p:nvPr/>
        </p:nvSpPr>
        <p:spPr>
          <a:xfrm>
            <a:off x="3879771" y="5257800"/>
            <a:ext cx="160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Touch Sensor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042FB7-2A75-4155-A211-01D6EB97A2B6}"/>
              </a:ext>
            </a:extLst>
          </p:cNvPr>
          <p:cNvSpPr txBox="1"/>
          <p:nvPr/>
        </p:nvSpPr>
        <p:spPr>
          <a:xfrm>
            <a:off x="7747001" y="6017262"/>
            <a:ext cx="4123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Your Favorite Helmet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1535150-CB94-40C9-B0C0-1F6A0FA6D0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785167" y="4250813"/>
            <a:ext cx="1966891" cy="1623618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2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E05771B-1E31-4723-97F3-9F5A722E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6CEF9-6CD4-4322-8255-1586908AB817}"/>
              </a:ext>
            </a:extLst>
          </p:cNvPr>
          <p:cNvSpPr txBox="1"/>
          <p:nvPr/>
        </p:nvSpPr>
        <p:spPr>
          <a:xfrm>
            <a:off x="2889679" y="6204116"/>
            <a:ext cx="217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3D Printed Case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8CCF9DC-502C-4D27-8FAB-B2ADFCF40D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89312" y="5531738"/>
            <a:ext cx="797549" cy="687418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01DE1D-C6EE-4501-9ACB-988ADC518884}"/>
              </a:ext>
            </a:extLst>
          </p:cNvPr>
          <p:cNvSpPr txBox="1"/>
          <p:nvPr/>
        </p:nvSpPr>
        <p:spPr>
          <a:xfrm>
            <a:off x="1038183" y="1731684"/>
            <a:ext cx="217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Battery Power Switch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CED6B45-6292-4C58-BAC0-E969846C82BE}"/>
              </a:ext>
            </a:extLst>
          </p:cNvPr>
          <p:cNvCxnSpPr>
            <a:cxnSpLocks/>
          </p:cNvCxnSpPr>
          <p:nvPr/>
        </p:nvCxnSpPr>
        <p:spPr>
          <a:xfrm>
            <a:off x="2691318" y="1896894"/>
            <a:ext cx="820367" cy="583659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F81A24-F19F-4FEB-AB38-044E528B675F}"/>
              </a:ext>
            </a:extLst>
          </p:cNvPr>
          <p:cNvSpPr txBox="1"/>
          <p:nvPr/>
        </p:nvSpPr>
        <p:spPr>
          <a:xfrm>
            <a:off x="363450" y="4065200"/>
            <a:ext cx="3281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QT </a:t>
            </a:r>
            <a:r>
              <a:rPr lang="en-US" sz="3600" dirty="0" err="1">
                <a:solidFill>
                  <a:schemeClr val="bg2">
                    <a:lumMod val="50000"/>
                  </a:schemeClr>
                </a:solidFill>
              </a:rPr>
              <a:t>Py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 Microcontroller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ECAD4A7-16B5-4A04-B1D9-3C8944023720}"/>
              </a:ext>
            </a:extLst>
          </p:cNvPr>
          <p:cNvCxnSpPr>
            <a:cxnSpLocks/>
          </p:cNvCxnSpPr>
          <p:nvPr/>
        </p:nvCxnSpPr>
        <p:spPr>
          <a:xfrm flipV="1">
            <a:off x="2555415" y="2979601"/>
            <a:ext cx="2288962" cy="1344644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8A0EB4-791F-4708-83CC-5C7071946F7B}"/>
              </a:ext>
            </a:extLst>
          </p:cNvPr>
          <p:cNvSpPr txBox="1"/>
          <p:nvPr/>
        </p:nvSpPr>
        <p:spPr>
          <a:xfrm>
            <a:off x="8330685" y="434662"/>
            <a:ext cx="217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LiPo Battery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F014435-96BD-449D-B973-013253C15F3F}"/>
              </a:ext>
            </a:extLst>
          </p:cNvPr>
          <p:cNvCxnSpPr>
            <a:cxnSpLocks/>
          </p:cNvCxnSpPr>
          <p:nvPr/>
        </p:nvCxnSpPr>
        <p:spPr>
          <a:xfrm rot="5400000">
            <a:off x="7278949" y="768966"/>
            <a:ext cx="1307916" cy="1254867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4495B2-FDF2-4799-8FD1-B9D8833217D6}"/>
              </a:ext>
            </a:extLst>
          </p:cNvPr>
          <p:cNvSpPr txBox="1"/>
          <p:nvPr/>
        </p:nvSpPr>
        <p:spPr>
          <a:xfrm>
            <a:off x="8489008" y="5006337"/>
            <a:ext cx="283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RF24+</a:t>
            </a:r>
            <a:br>
              <a:rPr lang="en-US" sz="36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Radio Module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2FFEDBF-714C-4E88-A5E1-EF700033CE7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90108" y="3526277"/>
            <a:ext cx="1780161" cy="1439693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70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car in a garage&#10;&#10;Description automatically generated with medium confidence">
            <a:extLst>
              <a:ext uri="{FF2B5EF4-FFF2-40B4-BE49-F238E27FC236}">
                <a16:creationId xmlns:a16="http://schemas.microsoft.com/office/drawing/2014/main" id="{7F0F30FF-C68D-4A43-9FDC-85C2E757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05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DE34-9859-40B1-832C-DA887891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0D8C247-2043-4CAF-95D4-DC272244B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65252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48F557-02B4-4092-8F6A-8556CB7DC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" t="8272" r="1433" b="7512"/>
          <a:stretch/>
        </p:blipFill>
        <p:spPr>
          <a:xfrm>
            <a:off x="2088026" y="3064340"/>
            <a:ext cx="8015947" cy="7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0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84F3B-482C-4DA2-9F16-340C0820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843" y="2903556"/>
            <a:ext cx="5104314" cy="1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7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helmet, headdress&#10;&#10;Description automatically generated">
            <a:extLst>
              <a:ext uri="{FF2B5EF4-FFF2-40B4-BE49-F238E27FC236}">
                <a16:creationId xmlns:a16="http://schemas.microsoft.com/office/drawing/2014/main" id="{28D1F0F6-3EBA-4C70-8AA3-A1BAE05B0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11" y="1567542"/>
            <a:ext cx="4074190" cy="4129314"/>
          </a:xfrm>
          <a:prstGeom prst="rect">
            <a:avLst/>
          </a:prstGeom>
        </p:spPr>
      </p:pic>
      <p:pic>
        <p:nvPicPr>
          <p:cNvPr id="8" name="Picture 7" descr="A picture containing text, helmet, headdress&#10;&#10;Description automatically generated">
            <a:extLst>
              <a:ext uri="{FF2B5EF4-FFF2-40B4-BE49-F238E27FC236}">
                <a16:creationId xmlns:a16="http://schemas.microsoft.com/office/drawing/2014/main" id="{82BD8E22-E135-4F2A-AB69-E4F5FFFEE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73380" y="1567542"/>
            <a:ext cx="4074190" cy="4129314"/>
          </a:xfrm>
          <a:prstGeom prst="rect">
            <a:avLst/>
          </a:prstGeom>
        </p:spPr>
      </p:pic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F6EB3FAF-5F5C-477D-82B3-4388573DE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70" y="2724952"/>
            <a:ext cx="1068906" cy="1581090"/>
          </a:xfrm>
          <a:prstGeom prst="rect">
            <a:avLst/>
          </a:prstGeom>
        </p:spPr>
      </p:pic>
      <p:pic>
        <p:nvPicPr>
          <p:cNvPr id="22" name="Graphic 21" descr="Wi-Fi outline">
            <a:extLst>
              <a:ext uri="{FF2B5EF4-FFF2-40B4-BE49-F238E27FC236}">
                <a16:creationId xmlns:a16="http://schemas.microsoft.com/office/drawing/2014/main" id="{A1D4914F-585B-40CB-9290-CB4D46D74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269679">
            <a:off x="3330286" y="1216145"/>
            <a:ext cx="2776081" cy="2776081"/>
          </a:xfrm>
          <a:prstGeom prst="rect">
            <a:avLst/>
          </a:prstGeom>
        </p:spPr>
      </p:pic>
      <p:pic>
        <p:nvPicPr>
          <p:cNvPr id="35" name="Graphic 34" descr="Phone Vibration outline">
            <a:extLst>
              <a:ext uri="{FF2B5EF4-FFF2-40B4-BE49-F238E27FC236}">
                <a16:creationId xmlns:a16="http://schemas.microsoft.com/office/drawing/2014/main" id="{DBBD315A-00BA-4494-8E5B-B60AD17C7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071" t="40475" r="5143" b="15885"/>
          <a:stretch>
            <a:fillRect/>
          </a:stretch>
        </p:blipFill>
        <p:spPr>
          <a:xfrm rot="18047218">
            <a:off x="9910925" y="2729037"/>
            <a:ext cx="263219" cy="399052"/>
          </a:xfrm>
          <a:custGeom>
            <a:avLst/>
            <a:gdLst>
              <a:gd name="connsiteX0" fmla="*/ 149297 w 263219"/>
              <a:gd name="connsiteY0" fmla="*/ 0 h 399052"/>
              <a:gd name="connsiteX1" fmla="*/ 263219 w 263219"/>
              <a:gd name="connsiteY1" fmla="*/ 48522 h 399052"/>
              <a:gd name="connsiteX2" fmla="*/ 113922 w 263219"/>
              <a:gd name="connsiteY2" fmla="*/ 399052 h 399052"/>
              <a:gd name="connsiteX3" fmla="*/ 0 w 263219"/>
              <a:gd name="connsiteY3" fmla="*/ 350530 h 39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219" h="399052">
                <a:moveTo>
                  <a:pt x="149297" y="0"/>
                </a:moveTo>
                <a:lnTo>
                  <a:pt x="263219" y="48522"/>
                </a:lnTo>
                <a:lnTo>
                  <a:pt x="113922" y="399052"/>
                </a:lnTo>
                <a:lnTo>
                  <a:pt x="0" y="350530"/>
                </a:lnTo>
                <a:close/>
              </a:path>
            </a:pathLst>
          </a:custGeom>
        </p:spPr>
      </p:pic>
      <p:pic>
        <p:nvPicPr>
          <p:cNvPr id="33" name="Graphic 32" descr="Phone Vibration with solid fill">
            <a:extLst>
              <a:ext uri="{FF2B5EF4-FFF2-40B4-BE49-F238E27FC236}">
                <a16:creationId xmlns:a16="http://schemas.microsoft.com/office/drawing/2014/main" id="{DE58F936-1445-43F1-B07E-9D2520A400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1313" t="32305" r="25" b="6082"/>
          <a:stretch>
            <a:fillRect/>
          </a:stretch>
        </p:blipFill>
        <p:spPr>
          <a:xfrm rot="18215253">
            <a:off x="9847846" y="2242656"/>
            <a:ext cx="717190" cy="1142948"/>
          </a:xfrm>
          <a:custGeom>
            <a:avLst/>
            <a:gdLst>
              <a:gd name="connsiteX0" fmla="*/ 215853 w 353520"/>
              <a:gd name="connsiteY0" fmla="*/ 0 h 563386"/>
              <a:gd name="connsiteX1" fmla="*/ 353520 w 353520"/>
              <a:gd name="connsiteY1" fmla="*/ 58903 h 563386"/>
              <a:gd name="connsiteX2" fmla="*/ 137668 w 353520"/>
              <a:gd name="connsiteY2" fmla="*/ 563386 h 563386"/>
              <a:gd name="connsiteX3" fmla="*/ 0 w 353520"/>
              <a:gd name="connsiteY3" fmla="*/ 504482 h 5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20" h="563386">
                <a:moveTo>
                  <a:pt x="215853" y="0"/>
                </a:moveTo>
                <a:lnTo>
                  <a:pt x="353520" y="58903"/>
                </a:lnTo>
                <a:lnTo>
                  <a:pt x="137668" y="563386"/>
                </a:lnTo>
                <a:lnTo>
                  <a:pt x="0" y="504482"/>
                </a:lnTo>
                <a:close/>
              </a:path>
            </a:pathLst>
          </a:custGeom>
        </p:spPr>
      </p:pic>
      <p:pic>
        <p:nvPicPr>
          <p:cNvPr id="31" name="Picture 30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66FDB173-0D08-4D9E-81E4-CCE3E18FE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25" y="2724952"/>
            <a:ext cx="1238646" cy="1240800"/>
          </a:xfrm>
          <a:prstGeom prst="rect">
            <a:avLst/>
          </a:prstGeom>
        </p:spPr>
      </p:pic>
      <p:pic>
        <p:nvPicPr>
          <p:cNvPr id="36" name="Graphic 35" descr="Phone Vibration with solid fill">
            <a:extLst>
              <a:ext uri="{FF2B5EF4-FFF2-40B4-BE49-F238E27FC236}">
                <a16:creationId xmlns:a16="http://schemas.microsoft.com/office/drawing/2014/main" id="{8EEF8C04-9081-4764-9E26-F0A72908FE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1313" t="32305" r="25" b="6082"/>
          <a:stretch>
            <a:fillRect/>
          </a:stretch>
        </p:blipFill>
        <p:spPr>
          <a:xfrm rot="12027098">
            <a:off x="8631492" y="2196775"/>
            <a:ext cx="717190" cy="1142948"/>
          </a:xfrm>
          <a:custGeom>
            <a:avLst/>
            <a:gdLst>
              <a:gd name="connsiteX0" fmla="*/ 215853 w 353520"/>
              <a:gd name="connsiteY0" fmla="*/ 0 h 563386"/>
              <a:gd name="connsiteX1" fmla="*/ 353520 w 353520"/>
              <a:gd name="connsiteY1" fmla="*/ 58903 h 563386"/>
              <a:gd name="connsiteX2" fmla="*/ 137668 w 353520"/>
              <a:gd name="connsiteY2" fmla="*/ 563386 h 563386"/>
              <a:gd name="connsiteX3" fmla="*/ 0 w 353520"/>
              <a:gd name="connsiteY3" fmla="*/ 504482 h 5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20" h="563386">
                <a:moveTo>
                  <a:pt x="215853" y="0"/>
                </a:moveTo>
                <a:lnTo>
                  <a:pt x="353520" y="58903"/>
                </a:lnTo>
                <a:lnTo>
                  <a:pt x="137668" y="563386"/>
                </a:lnTo>
                <a:lnTo>
                  <a:pt x="0" y="504482"/>
                </a:lnTo>
                <a:close/>
              </a:path>
            </a:pathLst>
          </a:custGeom>
        </p:spPr>
      </p:pic>
      <p:pic>
        <p:nvPicPr>
          <p:cNvPr id="37" name="Graphic 36" descr="Phone Vibration outline">
            <a:extLst>
              <a:ext uri="{FF2B5EF4-FFF2-40B4-BE49-F238E27FC236}">
                <a16:creationId xmlns:a16="http://schemas.microsoft.com/office/drawing/2014/main" id="{22242080-76A0-479C-80DD-0053D4446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071" t="40475" r="5143" b="15885"/>
          <a:stretch>
            <a:fillRect/>
          </a:stretch>
        </p:blipFill>
        <p:spPr>
          <a:xfrm rot="12038927">
            <a:off x="8930473" y="2615181"/>
            <a:ext cx="413420" cy="626764"/>
          </a:xfrm>
          <a:custGeom>
            <a:avLst/>
            <a:gdLst>
              <a:gd name="connsiteX0" fmla="*/ 149297 w 263219"/>
              <a:gd name="connsiteY0" fmla="*/ 0 h 399052"/>
              <a:gd name="connsiteX1" fmla="*/ 263219 w 263219"/>
              <a:gd name="connsiteY1" fmla="*/ 48522 h 399052"/>
              <a:gd name="connsiteX2" fmla="*/ 113922 w 263219"/>
              <a:gd name="connsiteY2" fmla="*/ 399052 h 399052"/>
              <a:gd name="connsiteX3" fmla="*/ 0 w 263219"/>
              <a:gd name="connsiteY3" fmla="*/ 350530 h 39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219" h="399052">
                <a:moveTo>
                  <a:pt x="149297" y="0"/>
                </a:moveTo>
                <a:lnTo>
                  <a:pt x="263219" y="48522"/>
                </a:lnTo>
                <a:lnTo>
                  <a:pt x="113922" y="399052"/>
                </a:lnTo>
                <a:lnTo>
                  <a:pt x="0" y="350530"/>
                </a:lnTo>
                <a:close/>
              </a:path>
            </a:pathLst>
          </a:custGeom>
        </p:spPr>
      </p:pic>
      <p:pic>
        <p:nvPicPr>
          <p:cNvPr id="18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5E87FB06-BACF-4866-BC85-943E320095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9073">
            <a:off x="2498409" y="2845503"/>
            <a:ext cx="1515788" cy="175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02CE23-570F-4B70-8F9D-19C826B2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60" y="3064340"/>
            <a:ext cx="7832479" cy="7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0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1C26BA-0285-4191-85CF-017FAEDC9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" t="2019" r="629" b="13378"/>
          <a:stretch/>
        </p:blipFill>
        <p:spPr>
          <a:xfrm>
            <a:off x="2959769" y="3119673"/>
            <a:ext cx="6272462" cy="6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A4BEC-E1B9-4574-8533-ADD44F98B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" t="11489" r="625" b="11992"/>
          <a:stretch/>
        </p:blipFill>
        <p:spPr>
          <a:xfrm>
            <a:off x="626243" y="3095839"/>
            <a:ext cx="10939513" cy="6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1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C96066-89B7-4D47-944D-4F948557D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" t="7039" r="1347" b="4556"/>
          <a:stretch/>
        </p:blipFill>
        <p:spPr>
          <a:xfrm>
            <a:off x="1883343" y="3059977"/>
            <a:ext cx="8425313" cy="7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07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58</Words>
  <Application>Microsoft Office PowerPoint</Application>
  <PresentationFormat>Widescreen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Albert</dc:creator>
  <cp:lastModifiedBy>Austin Albert</cp:lastModifiedBy>
  <cp:revision>26</cp:revision>
  <dcterms:created xsi:type="dcterms:W3CDTF">2021-04-13T04:11:40Z</dcterms:created>
  <dcterms:modified xsi:type="dcterms:W3CDTF">2021-04-19T09:42:18Z</dcterms:modified>
</cp:coreProperties>
</file>